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3" r:id="rId2"/>
    <p:sldId id="274" r:id="rId3"/>
    <p:sldId id="276" r:id="rId4"/>
    <p:sldId id="257" r:id="rId5"/>
    <p:sldId id="258" r:id="rId6"/>
    <p:sldId id="277" r:id="rId7"/>
    <p:sldId id="263" r:id="rId8"/>
    <p:sldId id="259" r:id="rId9"/>
    <p:sldId id="278" r:id="rId10"/>
    <p:sldId id="279" r:id="rId11"/>
    <p:sldId id="264" r:id="rId12"/>
    <p:sldId id="265" r:id="rId13"/>
    <p:sldId id="269" r:id="rId14"/>
    <p:sldId id="270" r:id="rId15"/>
    <p:sldId id="271" r:id="rId16"/>
    <p:sldId id="280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29376-EF5B-4C27-8738-6EE154D64D84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741FB-428D-4CFC-BA4F-A8522526FB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DA4323-A449-4B2B-B14F-F8316A765DE6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93EC4A-CB86-4320-A3B9-DF80F089E17F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CD3ABA-872D-42EF-985F-4A306E75095A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E27F39-AC27-49A3-8B37-C7C32798CE80}" type="slidenum">
              <a:rPr lang="en-US"/>
              <a:pPr/>
              <a:t>13</a:t>
            </a:fld>
            <a:endParaRPr lang="en-US"/>
          </a:p>
        </p:txBody>
      </p:sp>
      <p:sp>
        <p:nvSpPr>
          <p:cNvPr id="1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1437CE-AC3B-4B36-A692-24AFF69ACBCB}" type="slidenum">
              <a:rPr lang="en-US"/>
              <a:pPr/>
              <a:t>15</a:t>
            </a:fld>
            <a:endParaRPr lang="en-US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C459F-58AD-495C-94B3-D9210F2A913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08E66-BED6-4E9A-A5D4-67D86C2B32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../JFK%20Video/To%20the%20Brink_%20JFK%20and%20the%20Cuban%20Missile%20Crisis.mp4" TargetMode="External"/><Relationship Id="rId5" Type="http://schemas.openxmlformats.org/officeDocument/2006/relationships/image" Target="../media/image12.jpeg"/><Relationship Id="rId4" Type="http://schemas.openxmlformats.org/officeDocument/2006/relationships/hyperlink" Target="../JFK%20Video/JFK%20on%20the%20Cuban%20Missile%20Crisis%201962_10_22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3392488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57200"/>
            <a:ext cx="406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362200"/>
            <a:ext cx="4495800" cy="3429000"/>
          </a:xfrm>
          <a:solidFill>
            <a:schemeClr val="accent1">
              <a:alpha val="70000"/>
            </a:schemeClr>
          </a:solidFill>
        </p:spPr>
        <p:txBody>
          <a:bodyPr/>
          <a:lstStyle/>
          <a:p>
            <a:r>
              <a:rPr lang="en-US" sz="48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JFK:  </a:t>
            </a:r>
            <a:br>
              <a:rPr lang="en-US" sz="48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</a:br>
            <a:r>
              <a:rPr lang="en-US" sz="48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Cold Warrior</a:t>
            </a:r>
            <a:br>
              <a:rPr lang="en-US" sz="48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</a:br>
            <a:r>
              <a:rPr lang="en-US" sz="48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/>
            </a:r>
            <a:br>
              <a:rPr lang="en-US" sz="48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</a:br>
            <a:r>
              <a:rPr lang="en-US" sz="32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Flexible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303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JFK deals with the Cold War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/>
              <a:t>   Three major events took place during JFK’s presidency: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1.)  Bay of Pigs Invasion</a:t>
            </a:r>
          </a:p>
          <a:p>
            <a:pPr>
              <a:buFontTx/>
              <a:buNone/>
            </a:pPr>
            <a:r>
              <a:rPr lang="en-US"/>
              <a:t>2.)  USSR Builds the Berlin Wall</a:t>
            </a:r>
          </a:p>
          <a:p>
            <a:pPr>
              <a:buFontTx/>
              <a:buNone/>
            </a:pPr>
            <a:r>
              <a:rPr lang="en-US"/>
              <a:t>3.)  Cuban Missile Crisis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Also…Vietnam will begin</a:t>
            </a:r>
          </a:p>
          <a:p>
            <a:pPr algn="ctr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70088"/>
            <a:ext cx="739140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00400" y="5562600"/>
            <a:ext cx="5791200" cy="838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BERLIN WALL 1961-1989</a:t>
            </a:r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609600" y="152400"/>
            <a:ext cx="7696200" cy="1828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On August 17, 1961…The</a:t>
            </a:r>
          </a:p>
          <a:p>
            <a:pPr algn="ctr"/>
            <a:r>
              <a:rPr lang="en-US" sz="2400" b="1" u="sng"/>
              <a:t>Berlin Wall</a:t>
            </a:r>
          </a:p>
          <a:p>
            <a:pPr algn="ctr"/>
            <a:r>
              <a:rPr lang="en-US" sz="2400" b="1"/>
              <a:t>is constructed as a visual reminder of the</a:t>
            </a:r>
          </a:p>
          <a:p>
            <a:pPr algn="ctr"/>
            <a:r>
              <a:rPr lang="en-US" sz="2400" b="1"/>
              <a:t>“Iron Curtain”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19200"/>
            <a:ext cx="8458200" cy="475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605427" y="381000"/>
            <a:ext cx="3871573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Cuban </a:t>
            </a:r>
            <a:r>
              <a:rPr lang="en-US" sz="3600" dirty="0"/>
              <a:t>Missile Crisis</a:t>
            </a:r>
          </a:p>
        </p:txBody>
      </p:sp>
      <p:sp>
        <p:nvSpPr>
          <p:cNvPr id="18434" name="AutoShape 2" descr="data:image/jpeg;base64,/9j/4AAQSkZJRgABAQAAAQABAAD/2wCEAAkGBhQSEBURExIUEhUWFBUYFhgVFBQXFBYWFRAVFBcVFxgXHCYgFxkjGhUUHzIgIycrLCwtFR4xNTAqNSYrLCkBCQoKDQwNDQwNDSkYFBgpKSkpKSkpKSkpKSkpKSkpKSkpKSkpKSkpKSkpKSkpKSkpKSkpKSkpKSkpKSkpKSkpKf/AABEIAMIBAwMBIgACEQEDEQH/xAAcAAEAAQUBAQAAAAAAAAAAAAAABQIDBAYHAQj/xABHEAABAwICBgYIAwYEBAcAAAABAAIDBBESIQUGMUFRYQcicYGRoRMjMkJSscHRYnLwCBQzgpLhQ3Oy8RaiwuIVFyRjk6Ok/8QAFgEBAQEAAAAAAAAAAAAAAAAAAAEC/8QAFhEBAQEAAAAAAAAAAAAAAAAAAAER/9oADAMBAAIRAxEAPwDuKIiAiIgIiICIiAiIgIiICsiA/EVdJsrbqgcz2IPPQnbiPgnoSRm43z81Qas7m+J+wVBq3cG+aC6afK2I7fv9/JVGI5dY5clj/vjuDfNeiuO9vg77gILxhPxHwVTIyDcm/wDurTa9u+7e0ZeIyV9rwRcEEckHkkdxa5Co9Cfi8leRBabER7xKpMB+L58+avogsmE/Ef1fnzXvoj8R3/T7FXUQeEK36J3xHwCuogtejd8XkqRC63tcN26yvogtNiI97yT0Z+I+CuogIiICIiAiIgIiICIiAiK2+S2SCsusrbpO5UF+8lR9XpYN2eJ+g3oM553nxKwKjS8bd+L8ov57FGyOkkzOQ/F9GjYrsGiWnN1yBtJNh4bFRS/WEk2ZEXHtz8ACqDpGpOyn8Q77hV0tY6W7aONuAGxmdlHcbcAGcnbsUhHoN5/iVEhP4A1g8AgijpKpG2nv2B30JVv/AIlLTaSFzT25+BAUzJoN4/h1EgP4w1481H1NY6IhtXG0NJs2VucVzudfOM9uSCqDT0Tvewn8Qt57PNZrSPaae9p2942rBqNCRO923AtyWC7REsRvE8nls8thQbJHXuHtDEOIyd4bD5LOimDhdpv9ORG4rU6bTmeGVuA8bG3eNyk2v2OabHcRvH1CCcRYlJX4jhdk7yd2fb57VlqAiIgIiICIiAiIgIiICIiAiIgIiICIrNTPhGW07PugTT2yG3fy/usWapDBcn7lWKiqDGlzjl5k8O1QD6l0zznYfIfCOfNUZtTpF0hwt/7W9vE8vkvYacA3PWdxP04BeQxgCwFgshoQVMZfJYtZCamf9zBIhja19SQbF2LOOAEbMQBc7lYe8pGlZ1v12Lnf/mO+H0rIY243zzPfI8l17yFrA1otkI2xtzJ9nYg6zFEGtDWgNAFgALAAbAAqrrh1VrbVTe3USdjTgb4MssB8xOZcT2kn5qD6ABVM0LXtLHAOaRYgi4IO4hfPvp3NzDnN7CR8ll02udXD7FTJbg84x4Pug6fTQmnmNI4kxuaX0zibkNaRjhJ3llwR+E8lIsdcfraucQ9Jj53wRzxNxtqIiyRhI2u9G8Oab5Fj3jI7bZLorfacOw+It9FRRVUTZBZw794UUY5Kc5daO/67CptHAEWOYQYkU7XtuPsQfoVK0Ffc4Hnrbj8X/d89vG2u1NKYXY2ZtO0fT+6y2ShwuD9wR8iCg2ZFh6OrcbbH2m7efBw5H5grMUBERAREQEREBERAREQEREBERB451hc7AomSa5Lj/sOCydJTWAbxzPYP7/Ja/pqrwsDB7T8sttt/js8VRg11aZpMLfZGzs3uUlS0ZsABYc1hxhtKwOe0ySvNmRszc47mjs3nYFmQav1U/Wqah0DTshpjhIHCSf2nH8uEIM1lC79X+yqEBG5aL0n19HounDY48dVKCI8cs0jmDYZnFzyctgG88gVzPQPSnX05HrzM0e5N12kdp6w7iFB9G02RXCdL0xiqpoztbLIO7GbeVj3rqWpHSBBpEYR6qdou6Mm9wNrmH32+Y38Vr/Snq2WyCtYOq7C2W3uuGTHnkRZvaBxQaZEVfBWLC5ZTSgtSlYE7lnTlRdS9Bk6vQGWtp4xvmj8A4OJ8AV3hpu9x7B5X+q5v0UauEudXPFgA5kN95OT3jkM2g83cFNa6dIUOjm4P41Q7rCMGwF9jpD7o4DaezNUbgXpj5FfNum+lCvqCbzmJp9yHqNHeMz3krrPRjWUWlaY44vR1UVhKI5Zoy6/sytLXg2O8biDutcN4xgix38VFujMT7e6diprtWaqDr0s5qWjbBUkFxHCOcC4PJ9xzVqj0o2ojIs5jmmz43i0kbx7pH6BQSMVQWODxmRtHFp2t+3MBbJHIHAOBuCAQeIIuFqML8rcFNaBqcnRnd1m/lJzHcb/1BBLIiKAiIgIiICIiAiIgIiICIrc8mFrncAT5IIeqmxPJ52HYMv12qEgeH1DpD7MYy7rgf9RWdUS4WOPAH5ZKKj6tOOMsrW+LrfQ+Ko2TQWjrk1Lxd7x1b+5HuA4X2/oqS0hXMhifNIcLI2Oe88GtaXE+AV9rbCw2Bcs/aE1iMOj2UrTZ1TJZ3+VFZ7vFxjHZdQcN1t1pkr6yWqkuMbuq2+TIxkxg7B4kk71GslWKvQ5BOaL0o+GRssbyx7HBzXDaCN6+nNT9YI9J0DZXNacQMczLXaHgWeLfCQQ4cnBfJkcy7T+zvpUmSqp75Fkco5Frix3iHN/pCCZ1h6M5YXGSlBlj24L+tZyF/bHnyO1atJE5hwva5h4OBafArr+sOu1PRPbHLjLnDEcDQcLbkYnXI4HIXORU0S17QcnAgEXFwQRcHNB8/ugc84WNc9x3NBcfALYtXei+SVwkqwYo9vo7+sfydb+GP+bs2rrMjmsaTk1oBJsLAAC5OXIKA0HrhBWPeyLGHNGKz2gXbe2IWJ3kZGxzCDC121jZo2gMjGtDgBHAy1m4yDhy+FrQXW/Dbevmivr3SvdJI4ve5xc5zjcuccySunftA6TPp6aC/VbE+T+Z8mD5R+a5E56Cpz1Nala1v0fWxVTLkNNpGj34nEY2eGY4EA7lBWVQYg+2qOrbLGyWNwcx7Wva4bC1zQ5p7wQoXWLRAxCqjFntFn29+PnxI4/YLUugLWAz6NNO43dTSYBx9G+72eB9I3saF0uRgIIOwix7Dkg0++dxvV+iqMErHbr4T2P6vzwnuWBQSXbb4XOb/SVckFwR2hUbsis0c+ONj/ia0+IBV5QEREBERAREQEREBERAWJpR1ondw/5gstYGmj6r+YINb0m/1Z5kDz/sobTFSW0DZh/gzMkP5WT5+TlKaRPUH5h8isTR+F0ZieLskaWkccQII7wfkqOgxyBwDgbggEHiDmCvnT9oSvMmk2RXyip2Zfike55Phg8F1/UXShY06Pmd62Aercf8anBsx7eJaLNcNxA4rifTKzFpqp5CEf8A5o/uoOdGNeFikP3deGlQR1l2b9nCgPpauoIyDI4wdxLnl5HcGDxC5bTaKfI9sbGl73uDWtaLlzibABfTfR9qqNHULKfIyEl8xGwyOAvbiGgNaPy33oM7WPVWkqi2WpYT6MbQ9zQWg3wuw+0Lk88zxWn6a6XMLjHSxBzW5YnZDLLK279XU30n1zo9HSYSRctaewuDT8/JcUbUABB07QvS02R4iqowwP6uIZszys6+wHstzW06F1YpqUukgYQZALkuc7q3uGtxHJt/kOC+d66rC7t0e17pdGUz3klxYRc7Tge5gPeG370HNv2gNHn94pptzonR97JC/wCUo8FyxlOV9M696tCupHQ5CRpD4idz2gix4BwJb3g7lwuTQrmEtc0tcCQQRYgg2IKCAbTK62mU1/4dyXooUG7/ALP9UY6+WK+UtOTb8UUjSPJ713yaYMaXONg0Ek8ABcnwXz/0RQ4dLQ82TA//AAuP0C6hr9pcvA0fC71kw9c4f4NPfrE8HP8AZA33KCI1bmL4WPO2R7n9znk/IKUnycvNFUwGwWaxuFo7BbyAA8UrT1u4KjZtX33p28i8eEjgPKykVE6sH1H87/8AVdSygIiICIiAiIgIiICIiAsDTY9SeRb/AKgPqs9Y2ko8ULx+Enwz+iDUKzNveFGQbLcCR4EqSlzBUZsc4c7+Iv8AO60MmeNsobjLmPYcUcrDZ7HbLg7uBB6rhtWi686l1k9S6psycuawExjCTgYGBxjJyJDRk247Ni3ZrldjcRsJHLd4HJQcWOqtSDb92mv/AJT/ALKY0X0aVcxF4vQt+KU4f+XNx8F1uOZ1rueA0ZkkAZDab3sO1a7pfpKijJbA30xHvE4Y+7e7yHNBLaoaiwUPXHrZiLGRwtYHaGN90c8yeNsll666OnqKYMp3DEHguaXYcbbEWvsyJBscslzybpOq73HomjgI7/6iVfoul+Vh9dCyRu8sux3mSD5KDeqXV90mjRR1TsbixwcQb4buJaA47S0EC/JcT1k1Wq6N5a+F72X6skbXOjcNxuL4TyOfbtXb9A61QVjMcL72tiacnsv8TfqLg8Vc01p5tLEZXAnMNAabEk3sL7hkTfkqOC6u6j1ldIA2J8UV+vNI1zY2jfa9sbuDW+QzXb9I6HLKD90pTgwRsYy7rEtYRcFw2FwBueJPFX9EafbVQiZuIZlpDjcgt2i+8Zg35rG07rNDStDpX2J9lgze63AcOZsOaC1qpRTQ0+Cd13Y3EDFiwNIFm4u0E5ZC6s6wasRVPW9iT4gNvAOG/t2rX5OkR7z6uNrBuxEud9Aqotbpt+A/y2+RQRVbqfNHfqYxxZ1vLb5KPOhZL29FJf8Ay3/ZbzSazsdk8YDx2t+4UvAzH7+3ZkDccig0vVbQtTBMJ2hsJDXAOkAcW424S5sYOZAv7Vh27Ftui9F7cJcS52KSV5u+R28l287sshuUjHo5u+7u3Z4DJZrUFUbA1uECwGSjNIu9YewfJSjNqhKyW8jjuufAZfRBterDf/Tg8XSH/wCxw+ilVg6Ehw08Q34AT2uGI+ZKzlAREQEREBERAREQEREBeEL1EGkVMeB7mHcSPA5eSjatliDxy8Mx9Vses1NheJBscLH8w/tbwULJHjaW793aNiow2uWRALlYbXLyvkcIHBps6Qtjad4Mr2xA92K/cqjUNcdaDM8wxutC02Nv8Rw3ni0HYO/hbVXSLoXStqR+7kVcDLQkNbI0DKNwAa135XAAfm/MuZSSrKqpJlgzzL2aVYUsiDI0bpyWlmbPC7C9p7nDe1w3tO8fWy75orSsOkKNkpYHMkHWY7PC5ps5p5hwyPYd6+cJHLpvQtpI2qICcgWSN5E3Y75M8EG+6b0tDo6idIGNayMWYxuWJ7j1W95uSdtgSuDVWnZKiZ08zy57jmdwG5rRuaNgC3bps0kb08AOVnyEcTfA3ws/+pczhcqNroaxTlNVrTKSdTNLVKDaY51L6H0yY3Brj6skD8jicnDgCdvbfjfVIKldH6PNUBUMdUTtvGWuZGD7xc0sc/sAJA59iDYKOpxDPaNqyQVrWrdUSxmI3dZzH83RuLCe8sJ71sTVoXjJhY5/AZdv+9lAwQmR7Y/jcG9xPWPcLnuUjpufC1sQ7XfTzue5XdUaPFKZTsYLD87h9G3/AKwoNvAXqIoCIiAiIgIiICIiAiIgIiIMXSdF6WJzN+1vJw2fbvWj3LTmLEHMdmRC6EtZ1o0XY+maMj7fI7A76HuVg16uht6wbDt5Hj3/AD7Vizu6sbvgmieexkzXLPp5hm13snaseppMBLTm12w8eR5oOi1NM2Rjo3tD2OBDmkXDmkWII4L586R+jmSgcZog6SlJydtdESfYk5cHb9hz29z1e0iJIg0nrMAB5jYHfrepKWIOaWuAc0ggggEEEWIIO0KD45lesWRy7nrv0FNkLptHuEbtpgefVn/Ld7n5Tcc2hcY05oKopH+jqIZIXbsbbA/ldscOYJQRbyuhdDcXramTcI2N/qeXf9C54V2bUPQZpqMNcLSTOxO4gEWA7m596sGrdMsPr4JNxic3vbIXf9YXPWFdq6SNAmopDgF3wnG3iW2s4eFj/KuKWSjNgkUlTzLH0Bq/U1b/AEdNBJM7fgb1W83OPVaOZIXb9RugxsWGavc2V20QsPqh/mO2ydgsPzKCD6ONQJK0ieUFlMDt2Omt7rPw8Xdwz2d0jibGwNaA1rQAAMg1oGQHAAKqOMNAaAAAAAALAAZAAbgte140qY6Z0TD6yYFjfwtOTn+Fx2nkg0XVibE1r/jmmeOx88jh5FbnCQxpldsAy59nyUDq1orNoGUcbQL87bO21z3q/pjSfpDgZ7DdnM8ezgqMSed0jy613OOQG8k2DR5Bb/obR3oYWx7TtceLjmT2bhyAXMdHa2RU9cxsrSWAZvz6jnAYX294AE/1XF7LrEUoc0OaQ5pAIINwQRcEEbQlFaIigIiICIiAiIgIiICIiAiIgKl7AQQRcEWIOwgqpEGj6c0OYHXGcZOR4H4T+s1jUtWLYJM27jw/Xkt9nga9pa4AgixBWlab1fdDd7buj4728ncuaox5WSU7hJE7ZsO6x3O5FS+j+kKAkMnP7u/8f8M8w/YB2+JUHR6SLMj1m8D9FdqdExTtJjwnixwFvA3t8kG8Q6TieLtljcOLXtI8QVEaf1koGsMdTLBID/hENmc7l6MAk+C5xVaqwtd16Sx8j2EOsVepKBsf8KFkfOwB8sz4pgwKnVujkqBUx0TaSNpu1pLsch3OfHiLIxwY0XO87lP0zDfGdu4cB9yqIoM7k4j5DsCyAVUeysuOa1qk1aooal08tC2qY43LbuxxneWxlwZK38JFxuvsWzByokhDuR4/dBt2gdZKB7AymlgYBsjGGJzeXojYjwUxJXxtF3SMaOJc0DzK5TWaGbJ7cTJOZAv55+a8odWQT6un79w7SXWCmK6BXa3QtBEZEh4j2B37+5a/FRvqnmaQlrN7jlcDc3gOewc1XFoqKnAdO4OduY3MeG/vsFhaS006Xq+yzc0fXj2bEGRpPSrcPoYRhjGRI97+3zXmgNBmofc3ETT1j8R+Bp+Z3duyrQWrjqiz3XZFx95/JnL8XhfaN7p6drGhjAGtAsANgCDk3S7ocRzxTtaA18eA2GQdHsHLqkD+RQGqnSTLQOwOBlpyc2X6zL7XRk7PynI8tq7Drjq8K2kfDkH+1GTsD23tfkc2nk4r5m0u10b3RvaWPaS1zTkQQcwVB9Oava2U1czHTzNfl1m7JGcnMOY7dnAlTC+K5K1zHh7HOY4bHNJa4dhGYU/Q9LOlIhZtdKR/7mCU+MjXFB9aouJ9DeuektJVzv3ipL4IYy57RFC0Oe7qMaS1gPxO2+4u2ICIiAiIgIiICIiAiIgIiIC8IXqINb0vqi113Q2YfhPsHs+H5di1Wop5IX2e1zHbt3eCNvcunK3UUzXtwvaHA7iAR5qjQINPOAwvAkHPb9j3hXhJSyfFEfL6j5KartSo3ZxuMZ4HrN88x4qDqdUahuxrZB+Fwv4OsguDQrXexO13h9D9F7/w5Jucw/1fZRE2jpW+1FIO1jreNrKxjI3keSqNgGrsm9zB/V9lUdEMb/Ena3w+p+i1zGTvJ81fh0dK72YpD2MdbxtZBNGspY9mKU+XnYfNYtVrLI4YWARDlmfHd3BVU2qFQ/a1sY/G4X8G3+im6HUeNucr3SHgOo3yNz4qDUaenkmfhY10jt9s+9xOQ7SVtmh9TGts+ch53MHsD81/b+XIrYqembG0NY1rGjc0ADyV1NV4AvURQFpmvnRjBpIY7+gqALCVouHW2CRuWMc7gjjbJbmiD5R1o6J9I0hJdTumjH+JBeRtuJAGJveAtMcwg2IseB2r7hWDpDQVPP8AxqeGb/MiY/8A1AoNB6AtXvQaL9O4WfUyF/P0bLxsHk93866YrVNTNjY2ONrWMa0Na1oAa1oFgABsACuoCIiAiIgIiICIiAiIg8uqS9VEKgxoPDMqHVYXroFbdR3QeO0gArLtLtCqfowFWH6FBQHafYN6su1mYN6pfq4Csd+qYKC8dbIxvVJ1vj4rFdqa0qg6ktQZo1vj4qoa2R8VgDUlquN1NaEGe3WZh3q83T7DvUezVMBZDNXAEGc3S7SrrdIArEZoUBXmaMAQZLasKsTKy2jsrjYEF0PXt1SGKoIPUREBERAREQEREBERAREQEREBERAREQEREBERAXiIgIiIPUREBERAREQEREBERAREQEREBE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data:image/jpeg;base64,/9j/4AAQSkZJRgABAQAAAQABAAD/2wCEAAkGBhQSEBURExIUEhUWFBUYFhgVFBQXFBYWFRAVFBcVFxgXHCYgFxkjGhUUHzIgIycrLCwtFR4xNTAqNSYrLCkBCQoKDQwNDQwNDSkYFBgpKSkpKSkpKSkpKSkpKSkpKSkpKSkpKSkpKSkpKSkpKSkpKSkpKSkpKSkpKSkpKSkpKf/AABEIAMIBAwMBIgACEQEDEQH/xAAcAAEAAQUBAQAAAAAAAAAAAAAABQIDBAYHAQj/xABHEAABAwICBgYIAwYEBAcAAAABAAIDBBESIQUGMUFRYQcicYGRoRMjMkJSscHRYnLwCBQzgpLhQ3Oy8RaiwuIVFyRjk6Ok/8QAFgEBAQEAAAAAAAAAAAAAAAAAAAEC/8QAFhEBAQEAAAAAAAAAAAAAAAAAAAER/9oADAMBAAIRAxEAPwDuKIiAiIgIiICIiAiIgIiICsiA/EVdJsrbqgcz2IPPQnbiPgnoSRm43z81Qas7m+J+wVBq3cG+aC6afK2I7fv9/JVGI5dY5clj/vjuDfNeiuO9vg77gILxhPxHwVTIyDcm/wDurTa9u+7e0ZeIyV9rwRcEEckHkkdxa5Co9Cfi8leRBabER7xKpMB+L58+avogsmE/Ef1fnzXvoj8R3/T7FXUQeEK36J3xHwCuogtejd8XkqRC63tcN26yvogtNiI97yT0Z+I+CuogIiICIiAiIgIiICIiAiK2+S2SCsusrbpO5UF+8lR9XpYN2eJ+g3oM553nxKwKjS8bd+L8ov57FGyOkkzOQ/F9GjYrsGiWnN1yBtJNh4bFRS/WEk2ZEXHtz8ACqDpGpOyn8Q77hV0tY6W7aONuAGxmdlHcbcAGcnbsUhHoN5/iVEhP4A1g8AgijpKpG2nv2B30JVv/AIlLTaSFzT25+BAUzJoN4/h1EgP4w1481H1NY6IhtXG0NJs2VucVzudfOM9uSCqDT0Tvewn8Qt57PNZrSPaae9p2942rBqNCRO923AtyWC7REsRvE8nls8thQbJHXuHtDEOIyd4bD5LOimDhdpv9ORG4rU6bTmeGVuA8bG3eNyk2v2OabHcRvH1CCcRYlJX4jhdk7yd2fb57VlqAiIgIiICIiAiIgIiICIiAiIgIiICIrNTPhGW07PugTT2yG3fy/usWapDBcn7lWKiqDGlzjl5k8O1QD6l0zznYfIfCOfNUZtTpF0hwt/7W9vE8vkvYacA3PWdxP04BeQxgCwFgshoQVMZfJYtZCamf9zBIhja19SQbF2LOOAEbMQBc7lYe8pGlZ1v12Lnf/mO+H0rIY243zzPfI8l17yFrA1otkI2xtzJ9nYg6zFEGtDWgNAFgALAAbAAqrrh1VrbVTe3USdjTgb4MssB8xOZcT2kn5qD6ABVM0LXtLHAOaRYgi4IO4hfPvp3NzDnN7CR8ll02udXD7FTJbg84x4Pug6fTQmnmNI4kxuaX0zibkNaRjhJ3llwR+E8lIsdcfraucQ9Jj53wRzxNxtqIiyRhI2u9G8Oab5Fj3jI7bZLorfacOw+It9FRRVUTZBZw794UUY5Kc5daO/67CptHAEWOYQYkU7XtuPsQfoVK0Ffc4Hnrbj8X/d89vG2u1NKYXY2ZtO0fT+6y2ShwuD9wR8iCg2ZFh6OrcbbH2m7efBw5H5grMUBERAREQEREBERAREQEREBERB451hc7AomSa5Lj/sOCydJTWAbxzPYP7/Ja/pqrwsDB7T8sttt/js8VRg11aZpMLfZGzs3uUlS0ZsABYc1hxhtKwOe0ySvNmRszc47mjs3nYFmQav1U/Wqah0DTshpjhIHCSf2nH8uEIM1lC79X+yqEBG5aL0n19HounDY48dVKCI8cs0jmDYZnFzyctgG88gVzPQPSnX05HrzM0e5N12kdp6w7iFB9G02RXCdL0xiqpoztbLIO7GbeVj3rqWpHSBBpEYR6qdou6Mm9wNrmH32+Y38Vr/Snq2WyCtYOq7C2W3uuGTHnkRZvaBxQaZEVfBWLC5ZTSgtSlYE7lnTlRdS9Bk6vQGWtp4xvmj8A4OJ8AV3hpu9x7B5X+q5v0UauEudXPFgA5kN95OT3jkM2g83cFNa6dIUOjm4P41Q7rCMGwF9jpD7o4DaezNUbgXpj5FfNum+lCvqCbzmJp9yHqNHeMz3krrPRjWUWlaY44vR1UVhKI5Zoy6/sytLXg2O8biDutcN4xgix38VFujMT7e6diprtWaqDr0s5qWjbBUkFxHCOcC4PJ9xzVqj0o2ojIs5jmmz43i0kbx7pH6BQSMVQWODxmRtHFp2t+3MBbJHIHAOBuCAQeIIuFqML8rcFNaBqcnRnd1m/lJzHcb/1BBLIiKAiIgIiICIiAiIgIiICIrc8mFrncAT5IIeqmxPJ52HYMv12qEgeH1DpD7MYy7rgf9RWdUS4WOPAH5ZKKj6tOOMsrW+LrfQ+Ko2TQWjrk1Lxd7x1b+5HuA4X2/oqS0hXMhifNIcLI2Oe88GtaXE+AV9rbCw2Bcs/aE1iMOj2UrTZ1TJZ3+VFZ7vFxjHZdQcN1t1pkr6yWqkuMbuq2+TIxkxg7B4kk71GslWKvQ5BOaL0o+GRssbyx7HBzXDaCN6+nNT9YI9J0DZXNacQMczLXaHgWeLfCQQ4cnBfJkcy7T+zvpUmSqp75Fkco5Frix3iHN/pCCZ1h6M5YXGSlBlj24L+tZyF/bHnyO1atJE5hwva5h4OBafArr+sOu1PRPbHLjLnDEcDQcLbkYnXI4HIXORU0S17QcnAgEXFwQRcHNB8/ugc84WNc9x3NBcfALYtXei+SVwkqwYo9vo7+sfydb+GP+bs2rrMjmsaTk1oBJsLAAC5OXIKA0HrhBWPeyLGHNGKz2gXbe2IWJ3kZGxzCDC121jZo2gMjGtDgBHAy1m4yDhy+FrQXW/Dbevmivr3SvdJI4ve5xc5zjcuccySunftA6TPp6aC/VbE+T+Z8mD5R+a5E56Cpz1Nala1v0fWxVTLkNNpGj34nEY2eGY4EA7lBWVQYg+2qOrbLGyWNwcx7Wva4bC1zQ5p7wQoXWLRAxCqjFntFn29+PnxI4/YLUugLWAz6NNO43dTSYBx9G+72eB9I3saF0uRgIIOwix7Dkg0++dxvV+iqMErHbr4T2P6vzwnuWBQSXbb4XOb/SVckFwR2hUbsis0c+ONj/ia0+IBV5QEREBERAREQEREBERAWJpR1ondw/5gstYGmj6r+YINb0m/1Z5kDz/sobTFSW0DZh/gzMkP5WT5+TlKaRPUH5h8isTR+F0ZieLskaWkccQII7wfkqOgxyBwDgbggEHiDmCvnT9oSvMmk2RXyip2Zfike55Phg8F1/UXShY06Pmd62Aercf8anBsx7eJaLNcNxA4rifTKzFpqp5CEf8A5o/uoOdGNeFikP3deGlQR1l2b9nCgPpauoIyDI4wdxLnl5HcGDxC5bTaKfI9sbGl73uDWtaLlzibABfTfR9qqNHULKfIyEl8xGwyOAvbiGgNaPy33oM7WPVWkqi2WpYT6MbQ9zQWg3wuw+0Lk88zxWn6a6XMLjHSxBzW5YnZDLLK279XU30n1zo9HSYSRctaewuDT8/JcUbUABB07QvS02R4iqowwP6uIZszys6+wHstzW06F1YpqUukgYQZALkuc7q3uGtxHJt/kOC+d66rC7t0e17pdGUz3klxYRc7Tge5gPeG370HNv2gNHn94pptzonR97JC/wCUo8FyxlOV9M696tCupHQ5CRpD4idz2gix4BwJb3g7lwuTQrmEtc0tcCQQRYgg2IKCAbTK62mU1/4dyXooUG7/ALP9UY6+WK+UtOTb8UUjSPJ713yaYMaXONg0Ek8ABcnwXz/0RQ4dLQ82TA//AAuP0C6hr9pcvA0fC71kw9c4f4NPfrE8HP8AZA33KCI1bmL4WPO2R7n9znk/IKUnycvNFUwGwWaxuFo7BbyAA8UrT1u4KjZtX33p28i8eEjgPKykVE6sH1H87/8AVdSygIiICIiAiIgIiICIiAsDTY9SeRb/AKgPqs9Y2ko8ULx+Enwz+iDUKzNveFGQbLcCR4EqSlzBUZsc4c7+Iv8AO60MmeNsobjLmPYcUcrDZ7HbLg7uBB6rhtWi686l1k9S6psycuawExjCTgYGBxjJyJDRk247Ni3ZrldjcRsJHLd4HJQcWOqtSDb92mv/AJT/ALKY0X0aVcxF4vQt+KU4f+XNx8F1uOZ1rueA0ZkkAZDab3sO1a7pfpKijJbA30xHvE4Y+7e7yHNBLaoaiwUPXHrZiLGRwtYHaGN90c8yeNsll666OnqKYMp3DEHguaXYcbbEWvsyJBscslzybpOq73HomjgI7/6iVfoul+Vh9dCyRu8sux3mSD5KDeqXV90mjRR1TsbixwcQb4buJaA47S0EC/JcT1k1Wq6N5a+F72X6skbXOjcNxuL4TyOfbtXb9A61QVjMcL72tiacnsv8TfqLg8Vc01p5tLEZXAnMNAabEk3sL7hkTfkqOC6u6j1ldIA2J8UV+vNI1zY2jfa9sbuDW+QzXb9I6HLKD90pTgwRsYy7rEtYRcFw2FwBueJPFX9EafbVQiZuIZlpDjcgt2i+8Zg35rG07rNDStDpX2J9lgze63AcOZsOaC1qpRTQ0+Cd13Y3EDFiwNIFm4u0E5ZC6s6wasRVPW9iT4gNvAOG/t2rX5OkR7z6uNrBuxEud9Aqotbpt+A/y2+RQRVbqfNHfqYxxZ1vLb5KPOhZL29FJf8Ay3/ZbzSazsdk8YDx2t+4UvAzH7+3ZkDccig0vVbQtTBMJ2hsJDXAOkAcW424S5sYOZAv7Vh27Ftui9F7cJcS52KSV5u+R28l287sshuUjHo5u+7u3Z4DJZrUFUbA1uECwGSjNIu9YewfJSjNqhKyW8jjuufAZfRBterDf/Tg8XSH/wCxw+ilVg6Ehw08Q34AT2uGI+ZKzlAREQEREBERAREQEREBeEL1EGkVMeB7mHcSPA5eSjatliDxy8Mx9Vses1NheJBscLH8w/tbwULJHjaW793aNiow2uWRALlYbXLyvkcIHBps6Qtjad4Mr2xA92K/cqjUNcdaDM8wxutC02Nv8Rw3ni0HYO/hbVXSLoXStqR+7kVcDLQkNbI0DKNwAa135XAAfm/MuZSSrKqpJlgzzL2aVYUsiDI0bpyWlmbPC7C9p7nDe1w3tO8fWy75orSsOkKNkpYHMkHWY7PC5ps5p5hwyPYd6+cJHLpvQtpI2qICcgWSN5E3Y75M8EG+6b0tDo6idIGNayMWYxuWJ7j1W95uSdtgSuDVWnZKiZ08zy57jmdwG5rRuaNgC3bps0kb08AOVnyEcTfA3ws/+pczhcqNroaxTlNVrTKSdTNLVKDaY51L6H0yY3Brj6skD8jicnDgCdvbfjfVIKldH6PNUBUMdUTtvGWuZGD7xc0sc/sAJA59iDYKOpxDPaNqyQVrWrdUSxmI3dZzH83RuLCe8sJ71sTVoXjJhY5/AZdv+9lAwQmR7Y/jcG9xPWPcLnuUjpufC1sQ7XfTzue5XdUaPFKZTsYLD87h9G3/AKwoNvAXqIoCIiAiIgIiICIiAiIgIiIMXSdF6WJzN+1vJw2fbvWj3LTmLEHMdmRC6EtZ1o0XY+maMj7fI7A76HuVg16uht6wbDt5Hj3/AD7Vizu6sbvgmieexkzXLPp5hm13snaseppMBLTm12w8eR5oOi1NM2Rjo3tD2OBDmkXDmkWII4L586R+jmSgcZog6SlJydtdESfYk5cHb9hz29z1e0iJIg0nrMAB5jYHfrepKWIOaWuAc0ggggEEEWIIO0KD45lesWRy7nrv0FNkLptHuEbtpgefVn/Ld7n5Tcc2hcY05oKopH+jqIZIXbsbbA/ldscOYJQRbyuhdDcXramTcI2N/qeXf9C54V2bUPQZpqMNcLSTOxO4gEWA7m596sGrdMsPr4JNxic3vbIXf9YXPWFdq6SNAmopDgF3wnG3iW2s4eFj/KuKWSjNgkUlTzLH0Bq/U1b/AEdNBJM7fgb1W83OPVaOZIXb9RugxsWGavc2V20QsPqh/mO2ydgsPzKCD6ONQJK0ieUFlMDt2Omt7rPw8Xdwz2d0jibGwNaA1rQAAMg1oGQHAAKqOMNAaAAAAAALAAZAAbgte140qY6Z0TD6yYFjfwtOTn+Fx2nkg0XVibE1r/jmmeOx88jh5FbnCQxpldsAy59nyUDq1orNoGUcbQL87bO21z3q/pjSfpDgZ7DdnM8ezgqMSed0jy613OOQG8k2DR5Bb/obR3oYWx7TtceLjmT2bhyAXMdHa2RU9cxsrSWAZvz6jnAYX294AE/1XF7LrEUoc0OaQ5pAIINwQRcEEbQlFaIigIiICIiAiIgIiICIiAiIgKl7AQQRcEWIOwgqpEGj6c0OYHXGcZOR4H4T+s1jUtWLYJM27jw/Xkt9nga9pa4AgixBWlab1fdDd7buj4728ncuaox5WSU7hJE7ZsO6x3O5FS+j+kKAkMnP7u/8f8M8w/YB2+JUHR6SLMj1m8D9FdqdExTtJjwnixwFvA3t8kG8Q6TieLtljcOLXtI8QVEaf1koGsMdTLBID/hENmc7l6MAk+C5xVaqwtd16Sx8j2EOsVepKBsf8KFkfOwB8sz4pgwKnVujkqBUx0TaSNpu1pLsch3OfHiLIxwY0XO87lP0zDfGdu4cB9yqIoM7k4j5DsCyAVUeysuOa1qk1aooal08tC2qY43LbuxxneWxlwZK38JFxuvsWzByokhDuR4/dBt2gdZKB7AymlgYBsjGGJzeXojYjwUxJXxtF3SMaOJc0DzK5TWaGbJ7cTJOZAv55+a8odWQT6un79w7SXWCmK6BXa3QtBEZEh4j2B37+5a/FRvqnmaQlrN7jlcDc3gOewc1XFoqKnAdO4OduY3MeG/vsFhaS006Xq+yzc0fXj2bEGRpPSrcPoYRhjGRI97+3zXmgNBmofc3ETT1j8R+Bp+Z3duyrQWrjqiz3XZFx95/JnL8XhfaN7p6drGhjAGtAsANgCDk3S7ocRzxTtaA18eA2GQdHsHLqkD+RQGqnSTLQOwOBlpyc2X6zL7XRk7PynI8tq7Drjq8K2kfDkH+1GTsD23tfkc2nk4r5m0u10b3RvaWPaS1zTkQQcwVB9Oava2U1czHTzNfl1m7JGcnMOY7dnAlTC+K5K1zHh7HOY4bHNJa4dhGYU/Q9LOlIhZtdKR/7mCU+MjXFB9aouJ9DeuektJVzv3ipL4IYy57RFC0Oe7qMaS1gPxO2+4u2ICIiAiIgIiICIiAiIgIiIC8IXqINb0vqi113Q2YfhPsHs+H5di1Wop5IX2e1zHbt3eCNvcunK3UUzXtwvaHA7iAR5qjQINPOAwvAkHPb9j3hXhJSyfFEfL6j5KartSo3ZxuMZ4HrN88x4qDqdUahuxrZB+Fwv4OsguDQrXexO13h9D9F7/w5Jucw/1fZRE2jpW+1FIO1jreNrKxjI3keSqNgGrsm9zB/V9lUdEMb/Ena3w+p+i1zGTvJ81fh0dK72YpD2MdbxtZBNGspY9mKU+XnYfNYtVrLI4YWARDlmfHd3BVU2qFQ/a1sY/G4X8G3+im6HUeNucr3SHgOo3yNz4qDUaenkmfhY10jt9s+9xOQ7SVtmh9TGts+ch53MHsD81/b+XIrYqembG0NY1rGjc0ADyV1NV4AvURQFpmvnRjBpIY7+gqALCVouHW2CRuWMc7gjjbJbmiD5R1o6J9I0hJdTumjH+JBeRtuJAGJveAtMcwg2IseB2r7hWDpDQVPP8AxqeGb/MiY/8A1AoNB6AtXvQaL9O4WfUyF/P0bLxsHk93866YrVNTNjY2ONrWMa0Na1oAa1oFgABsACuoCIiAiIgIiICIiAiIg8uqS9VEKgxoPDMqHVYXroFbdR3QeO0gArLtLtCqfowFWH6FBQHafYN6su1mYN6pfq4Csd+qYKC8dbIxvVJ1vj4rFdqa0qg6ktQZo1vj4qoa2R8VgDUlquN1NaEGe3WZh3q83T7DvUezVMBZDNXAEGc3S7SrrdIArEZoUBXmaMAQZLasKsTKy2jsrjYEF0PXt1SGKoIPUREBERAREQEREBERAREQEREBERAREQEREBERAXiIgIiIPUREBERAREQEREBERAREQEREBE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8" name="Picture 6" descr="http://www.psdgraphics.com/wp-content/uploads/2010/06/film-reel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5486400"/>
            <a:ext cx="1474221" cy="1107057"/>
          </a:xfrm>
          <a:prstGeom prst="rect">
            <a:avLst/>
          </a:prstGeom>
          <a:noFill/>
        </p:spPr>
      </p:pic>
      <p:pic>
        <p:nvPicPr>
          <p:cNvPr id="7" name="Picture 6" descr="http://www.psdgraphics.com/wp-content/uploads/2010/06/film-reel.jp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5486400"/>
            <a:ext cx="1474221" cy="1107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799"/>
            <a:ext cx="8001000" cy="5678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733800"/>
            <a:ext cx="19716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733800"/>
            <a:ext cx="2773363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752600"/>
            <a:ext cx="6934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USA will</a:t>
            </a:r>
            <a:r>
              <a:rPr lang="en-US" sz="2400" dirty="0" smtClean="0"/>
              <a:t>: remove its missiles from Turkey and promise not to invade Cuba</a:t>
            </a:r>
          </a:p>
          <a:p>
            <a:r>
              <a:rPr lang="en-US" sz="2400" u="sng" dirty="0" smtClean="0"/>
              <a:t>USSR will</a:t>
            </a:r>
            <a:r>
              <a:rPr lang="en-US" sz="2400" dirty="0" smtClean="0"/>
              <a:t>: remove missiles from Cuba</a:t>
            </a:r>
          </a:p>
          <a:p>
            <a:endParaRPr lang="en-US" sz="2400" dirty="0" smtClean="0"/>
          </a:p>
          <a:p>
            <a:r>
              <a:rPr lang="en-US" sz="2400" u="sng" dirty="0" smtClean="0"/>
              <a:t>Result</a:t>
            </a:r>
            <a:r>
              <a:rPr lang="en-US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US &amp; USSR agreed to a treaty to ban the testing of nuclear weapons in the atmosphere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Khrushchev falls from power a year after the Cuban Missile Crisis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New USSR leadership less interested in reaching agreements with the West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Soviet arms buildup over next two decades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Military increases in US</a:t>
            </a: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1371600" y="76200"/>
            <a:ext cx="66294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 smtClean="0"/>
              <a:t>The Deal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457200"/>
            <a:ext cx="7620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Quiz on JFK tomorrow </a:t>
            </a:r>
          </a:p>
          <a:p>
            <a:endParaRPr lang="en-US" sz="3600" dirty="0" smtClean="0"/>
          </a:p>
          <a:p>
            <a:endParaRPr lang="en-US" sz="3600" dirty="0"/>
          </a:p>
          <a:p>
            <a:r>
              <a:rPr lang="en-US" sz="3200" dirty="0" smtClean="0"/>
              <a:t>Will be on the following material: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Election of 1960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JFK’s image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JFK’s New Frontier goals, successes, failures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Bay of Pigs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Cuban Missile Crisis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accent1"/>
          </a:solidFill>
        </p:spPr>
        <p:txBody>
          <a:bodyPr/>
          <a:lstStyle/>
          <a:p>
            <a:r>
              <a:rPr lang="en-US" sz="4000"/>
              <a:t>Foreign Policy Issues JFK will face: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17526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b="1" dirty="0"/>
              <a:t>1.)  New USSR leader = </a:t>
            </a:r>
            <a:r>
              <a:rPr lang="en-US" b="1" u="sng" dirty="0"/>
              <a:t>Khrushchev</a:t>
            </a:r>
            <a:r>
              <a:rPr lang="en-US" b="1" dirty="0"/>
              <a:t>:  very different from Stalin; looking for peaceful resolution to Cold War until </a:t>
            </a:r>
          </a:p>
          <a:p>
            <a:pPr>
              <a:buFontTx/>
              <a:buNone/>
            </a:pPr>
            <a:r>
              <a:rPr lang="en-US" b="1" dirty="0"/>
              <a:t>   </a:t>
            </a:r>
            <a:r>
              <a:rPr lang="en-US" b="1" u="sng" dirty="0"/>
              <a:t>U-2 incident.</a:t>
            </a:r>
          </a:p>
          <a:p>
            <a:pPr>
              <a:buFontTx/>
              <a:buNone/>
            </a:pPr>
            <a:endParaRPr lang="en-US" sz="800" b="1" u="sng" dirty="0"/>
          </a:p>
          <a:p>
            <a:pPr>
              <a:buFontTx/>
              <a:buNone/>
            </a:pPr>
            <a:endParaRPr lang="en-US" sz="800" b="1" dirty="0"/>
          </a:p>
          <a:p>
            <a:pPr>
              <a:buFontTx/>
              <a:buNone/>
            </a:pPr>
            <a:endParaRPr lang="en-US" b="1" u="sng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4114800"/>
            <a:ext cx="77724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200" b="1">
                <a:latin typeface="Garamond" pitchFamily="18" charset="0"/>
              </a:rPr>
              <a:t>2.)  USSR has beaten U.S. into space, </a:t>
            </a:r>
          </a:p>
          <a:p>
            <a:pPr eaLnBrk="0" hangingPunct="0"/>
            <a:r>
              <a:rPr lang="en-US" sz="3200" b="1">
                <a:latin typeface="Garamond" pitchFamily="18" charset="0"/>
              </a:rPr>
              <a:t>      </a:t>
            </a:r>
            <a:r>
              <a:rPr lang="en-US" sz="3200" b="1" i="1" u="sng">
                <a:latin typeface="Garamond" pitchFamily="18" charset="0"/>
              </a:rPr>
              <a:t>Sputnik</a:t>
            </a:r>
          </a:p>
          <a:p>
            <a:pPr eaLnBrk="0" hangingPunct="0"/>
            <a:endParaRPr lang="en-US" sz="3200" b="1" i="1" u="sng">
              <a:latin typeface="Garamond" pitchFamily="18" charset="0"/>
            </a:endParaRPr>
          </a:p>
          <a:p>
            <a:pPr eaLnBrk="0" hangingPunct="0"/>
            <a:r>
              <a:rPr lang="en-US" sz="3200" b="1">
                <a:latin typeface="Garamond" pitchFamily="18" charset="0"/>
              </a:rPr>
              <a:t>3.)  Cuba and Soviet = become allies!!</a:t>
            </a:r>
            <a:endParaRPr lang="en-US" sz="3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2" grpId="1" animBg="1"/>
      <p:bldP spid="5123" grpId="0" build="p"/>
      <p:bldP spid="5123" grpId="1" build="p"/>
      <p:bldP spid="51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371600" y="304800"/>
            <a:ext cx="5791200" cy="838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u="sng"/>
              <a:t>President Eisenhower: U2 Incident</a:t>
            </a: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228600" y="4038600"/>
            <a:ext cx="54102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/>
              <a:t>What does the new Russian</a:t>
            </a:r>
          </a:p>
          <a:p>
            <a:pPr algn="ctr"/>
            <a:r>
              <a:rPr lang="en-US" sz="2800" dirty="0"/>
              <a:t>leader think about</a:t>
            </a:r>
          </a:p>
          <a:p>
            <a:pPr algn="ctr"/>
            <a:r>
              <a:rPr lang="en-US" sz="2800" dirty="0"/>
              <a:t>America?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5715000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3962400" y="4648200"/>
            <a:ext cx="47244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u="sng"/>
              <a:t>Francis Gary Powers</a:t>
            </a:r>
          </a:p>
          <a:p>
            <a:pPr algn="ctr"/>
            <a:r>
              <a:rPr lang="en-US" sz="3200" b="1"/>
              <a:t>= spy pilot caught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9" grpId="0" animBg="1"/>
      <p:bldP spid="163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724400" y="2057400"/>
            <a:ext cx="2895600" cy="685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Nikita Krushchev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19400"/>
            <a:ext cx="4191000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8600"/>
            <a:ext cx="5181600" cy="397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4572000" y="685800"/>
            <a:ext cx="4038600" cy="30480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533400" y="1600200"/>
            <a:ext cx="27432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/>
              <a:t>1959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52400" y="457200"/>
            <a:ext cx="35814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/>
              <a:t>Another reason</a:t>
            </a:r>
          </a:p>
          <a:p>
            <a:pPr algn="ctr"/>
            <a:r>
              <a:rPr lang="en-US" sz="2800" b="1"/>
              <a:t>Khrushchev</a:t>
            </a:r>
          </a:p>
          <a:p>
            <a:pPr algn="ctr"/>
            <a:r>
              <a:rPr lang="en-US" sz="2800" b="1"/>
              <a:t>might hate the USA…</a:t>
            </a:r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 rot="-859511">
            <a:off x="3276600" y="4419600"/>
            <a:ext cx="5257800" cy="1524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/>
              <a:t>NO COMMIES ALLOWED!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8" grpId="0" animBg="1"/>
      <p:bldP spid="15369" grpId="0" animBg="1"/>
      <p:bldP spid="15370" grpId="0" animBg="1"/>
      <p:bldP spid="153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JFK deals with the Cold War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/>
              <a:t>   Three major events took place during JFK’s presidency: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1.)  Bay of Pigs Invasion</a:t>
            </a:r>
          </a:p>
          <a:p>
            <a:pPr>
              <a:buFontTx/>
              <a:buNone/>
            </a:pPr>
            <a:r>
              <a:rPr lang="en-US"/>
              <a:t>2.)  USSR Builds the Berlin Wall</a:t>
            </a:r>
          </a:p>
          <a:p>
            <a:pPr>
              <a:buFontTx/>
              <a:buNone/>
            </a:pPr>
            <a:r>
              <a:rPr lang="en-US"/>
              <a:t>3.)  Cuban Missile Crisis</a:t>
            </a:r>
          </a:p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flexible response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JFK believed Eisenhower relied too much on nuclear weapons</a:t>
            </a:r>
            <a:endParaRPr lang="en-US" dirty="0"/>
          </a:p>
          <a:p>
            <a:pPr lvl="1"/>
            <a:r>
              <a:rPr lang="en-US" dirty="0" smtClean="0"/>
              <a:t>Only  use in extreme situations</a:t>
            </a:r>
          </a:p>
          <a:p>
            <a:r>
              <a:rPr lang="en-US" dirty="0" smtClean="0"/>
              <a:t>Instead use a “flexible response”</a:t>
            </a:r>
          </a:p>
          <a:p>
            <a:pPr lvl="1"/>
            <a:r>
              <a:rPr lang="en-US" dirty="0" smtClean="0"/>
              <a:t>Build up troops and weapons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ost lots of $$$</a:t>
            </a:r>
          </a:p>
          <a:p>
            <a:pPr lvl="1"/>
            <a:r>
              <a:rPr lang="en-US" dirty="0" smtClean="0"/>
              <a:t>Would be used if nations needed help against Communist movements</a:t>
            </a:r>
          </a:p>
          <a:p>
            <a:r>
              <a:rPr lang="en-US" dirty="0" smtClean="0"/>
              <a:t>JFK supported the Special Forces, a small army unit created in 1950s</a:t>
            </a:r>
          </a:p>
          <a:p>
            <a:pPr lvl="1"/>
            <a:r>
              <a:rPr lang="en-US" dirty="0" smtClean="0"/>
              <a:t>Waged guerilla warfare in limited conflicts</a:t>
            </a:r>
          </a:p>
          <a:p>
            <a:pPr lvl="1"/>
            <a:r>
              <a:rPr lang="en-US" dirty="0" smtClean="0"/>
              <a:t>Known as the “Green Berets”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0" cy="55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962400"/>
            <a:ext cx="35433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295400" y="0"/>
            <a:ext cx="6553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Bay of Pigs Invasion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545140"/>
            <a:ext cx="7772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Effect: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Exposed an American plot to overthrow a neighbor’s government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Made the US look weak and disorganized</a:t>
            </a:r>
            <a:endParaRPr lang="en-US" sz="2800" dirty="0"/>
          </a:p>
        </p:txBody>
      </p:sp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1371600" y="381000"/>
            <a:ext cx="66294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/>
              <a:t>How does this event make </a:t>
            </a:r>
          </a:p>
          <a:p>
            <a:pPr algn="ctr"/>
            <a:r>
              <a:rPr lang="en-US" sz="3200" dirty="0"/>
              <a:t>America look?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399</Words>
  <Application>Microsoft Office PowerPoint</Application>
  <PresentationFormat>On-screen Show (4:3)</PresentationFormat>
  <Paragraphs>81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JFK:   Cold Warrior  Flexible Response</vt:lpstr>
      <vt:lpstr>Foreign Policy Issues JFK will face:</vt:lpstr>
      <vt:lpstr>Slide 3</vt:lpstr>
      <vt:lpstr>Slide 4</vt:lpstr>
      <vt:lpstr>JFK deals with the Cold War</vt:lpstr>
      <vt:lpstr>A flexible response to war</vt:lpstr>
      <vt:lpstr>Slide 7</vt:lpstr>
      <vt:lpstr>Slide 8</vt:lpstr>
      <vt:lpstr>Slide 9</vt:lpstr>
      <vt:lpstr>Slide 10</vt:lpstr>
      <vt:lpstr>JFK deals with the Cold War</vt:lpstr>
      <vt:lpstr>Slide 12</vt:lpstr>
      <vt:lpstr>Slide 13</vt:lpstr>
      <vt:lpstr>Slide 14</vt:lpstr>
      <vt:lpstr>Slide 15</vt:lpstr>
      <vt:lpstr>Slide 16</vt:lpstr>
      <vt:lpstr>Slide 17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17</cp:revision>
  <dcterms:created xsi:type="dcterms:W3CDTF">2013-03-13T13:45:30Z</dcterms:created>
  <dcterms:modified xsi:type="dcterms:W3CDTF">2013-03-13T17:01:19Z</dcterms:modified>
</cp:coreProperties>
</file>